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52" r:id="rId18"/>
    <p:sldId id="2044" r:id="rId19"/>
    <p:sldId id="2053" r:id="rId20"/>
    <p:sldId id="2048" r:id="rId21"/>
    <p:sldId id="2046" r:id="rId22"/>
    <p:sldId id="2045" r:id="rId23"/>
    <p:sldId id="2047" r:id="rId24"/>
    <p:sldId id="206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/>
    <p:restoredTop sz="77531"/>
  </p:normalViewPr>
  <p:slideViewPr>
    <p:cSldViewPr snapToGrid="0" snapToObjects="1" showGuides="1">
      <p:cViewPr varScale="1">
        <p:scale>
          <a:sx n="66" d="100"/>
          <a:sy n="66" d="100"/>
        </p:scale>
        <p:origin x="1709" y="19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020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293" name="그림 292">
            <a:extLst>
              <a:ext uri="{FF2B5EF4-FFF2-40B4-BE49-F238E27FC236}">
                <a16:creationId xmlns:a16="http://schemas.microsoft.com/office/drawing/2014/main" id="{AF305EA6-9510-6642-BC49-4ABFB74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983705"/>
            <a:ext cx="8514741" cy="58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090491A6-498C-0A46-827B-B631A533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47" r="1647" b="33622"/>
          <a:stretch/>
        </p:blipFill>
        <p:spPr>
          <a:xfrm>
            <a:off x="4216352" y="938966"/>
            <a:ext cx="6679474" cy="577945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CBD52998-7D9D-8049-8C18-AB22B4DC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41400" r="23616" b="28203"/>
          <a:stretch/>
        </p:blipFill>
        <p:spPr>
          <a:xfrm>
            <a:off x="1289772" y="2044337"/>
            <a:ext cx="9660440" cy="276932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ECF0F58-41E4-A540-BE60-D4665C9F1CD7}"/>
              </a:ext>
            </a:extLst>
          </p:cNvPr>
          <p:cNvCxnSpPr>
            <a:cxnSpLocks/>
          </p:cNvCxnSpPr>
          <p:nvPr/>
        </p:nvCxnSpPr>
        <p:spPr>
          <a:xfrm flipV="1">
            <a:off x="7365317" y="3564687"/>
            <a:ext cx="0" cy="927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C740671-B079-764E-A615-2349DF660B76}"/>
              </a:ext>
            </a:extLst>
          </p:cNvPr>
          <p:cNvSpPr/>
          <p:nvPr/>
        </p:nvSpPr>
        <p:spPr>
          <a:xfrm>
            <a:off x="4680901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모임 내역 조회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0BEDCDB-C99A-E046-8719-DAC58247EF70}"/>
              </a:ext>
            </a:extLst>
          </p:cNvPr>
          <p:cNvSpPr/>
          <p:nvPr/>
        </p:nvSpPr>
        <p:spPr>
          <a:xfrm>
            <a:off x="7365317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일정의 정보가 필요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95668ED-A9A6-4046-A5D8-1E00E727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6347" r="71430" b="3226"/>
          <a:stretch/>
        </p:blipFill>
        <p:spPr>
          <a:xfrm>
            <a:off x="4356277" y="1442262"/>
            <a:ext cx="3683726" cy="477768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C418689-6EC5-D940-AE57-74BE8B640BB1}"/>
              </a:ext>
            </a:extLst>
          </p:cNvPr>
          <p:cNvSpPr/>
          <p:nvPr/>
        </p:nvSpPr>
        <p:spPr>
          <a:xfrm>
            <a:off x="9317620" y="4159664"/>
            <a:ext cx="1234440" cy="320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일주일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5C9965B-543C-D342-93AB-3ED6613CED73}"/>
              </a:ext>
            </a:extLst>
          </p:cNvPr>
          <p:cNvSpPr/>
          <p:nvPr/>
        </p:nvSpPr>
        <p:spPr>
          <a:xfrm>
            <a:off x="8497328" y="5034430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시간대별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2B1C63-8840-B147-A5DC-A4EAA9F600E6}"/>
              </a:ext>
            </a:extLst>
          </p:cNvPr>
          <p:cNvCxnSpPr>
            <a:cxnSpLocks/>
          </p:cNvCxnSpPr>
          <p:nvPr/>
        </p:nvCxnSpPr>
        <p:spPr>
          <a:xfrm flipH="1">
            <a:off x="7920000" y="432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ADF7663-73FB-7548-89B8-7B6DC22D8736}"/>
              </a:ext>
            </a:extLst>
          </p:cNvPr>
          <p:cNvCxnSpPr>
            <a:cxnSpLocks/>
          </p:cNvCxnSpPr>
          <p:nvPr/>
        </p:nvCxnSpPr>
        <p:spPr>
          <a:xfrm flipH="1">
            <a:off x="7920000" y="540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2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0.7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9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1055691" y="2766552"/>
            <a:ext cx="2519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75049" y="2771470"/>
            <a:ext cx="251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ScehduleAdditionForm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096000" y="2769801"/>
            <a:ext cx="2519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15316" y="2766553"/>
            <a:ext cx="251845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addSchedule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997027" y="2767024"/>
            <a:ext cx="25193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18809" y="2772442"/>
            <a:ext cx="27277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ScehduleModificationForm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164131" y="2772442"/>
            <a:ext cx="2519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70752" y="2767024"/>
            <a:ext cx="25184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readSchedule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1488</Words>
  <Application>Microsoft Office PowerPoint</Application>
  <PresentationFormat>와이드스크린</PresentationFormat>
  <Paragraphs>211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 지현</cp:lastModifiedBy>
  <cp:revision>255</cp:revision>
  <dcterms:created xsi:type="dcterms:W3CDTF">2018-12-21T22:04:22Z</dcterms:created>
  <dcterms:modified xsi:type="dcterms:W3CDTF">2019-12-07T11:40:56Z</dcterms:modified>
</cp:coreProperties>
</file>